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5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E19AE-6C00-5D65-0C40-B395A3C2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78B897-BDD9-5E07-9495-65F069104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D959FA-D0C3-42F5-3527-2FBE431B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7BA70E-C2A3-653B-D3A1-92E05732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23809F-A437-D992-A39D-7F2A23CA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28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4E450-17C6-C7FF-7683-3D83A181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9C2474-DA88-38B1-FAB5-AD3361509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43E854-20BE-2347-1941-7E63E559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A110E3-A728-FD63-5065-A5D7C4B4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4C01B8-0F94-7DA8-1FDE-9CAE815A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64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B6C1A88-94C2-4E16-558D-FEA0190C5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93F126-F6B4-000D-00B9-EC3197E6E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A52BF7-FE31-3B57-2DC6-7F2A4DA6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8E2D45-0041-F339-017C-D962BF4E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0799C6-1629-2F7B-2834-37E1D653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17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87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16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67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37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55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8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713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A3566-8D6F-A4CB-30EC-CAC94DD6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722F3-CBED-3FCA-AC34-502C027C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CD9BBE-3D3B-F14D-2485-A62966FA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531BF2-9F56-58FE-FCB6-EE385567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624E30-FC67-67FD-067A-7708D160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74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43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26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019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200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624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58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5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816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3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68480-6F40-784B-9A5D-D8DD96F3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9887F7-B347-906A-5C1F-0B70EE1B0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C4255E-44C8-ADE6-32DA-8CCF9F32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CDC043-EBC0-FF67-DE21-F7290678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0EAEB8-9400-1B3D-CB8F-127E215E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16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A6AC4-7B9D-2B57-5364-2C0CB642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2F1F2-3DCA-A57E-AB22-ECBDB9697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C4649F-38E2-55AA-827B-9663B258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4EFD91-6C62-2ECE-D049-0878EA95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D16703-1642-A476-7A24-EE7EEAA6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6E4219-8F3F-930F-EF3E-DFFBACE0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6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6F511-189F-77A8-C291-FC380D87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748B0A-8E6F-6B12-96B6-DC8D62F3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BF24B9-7839-1E09-3711-0A220F6D9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91E43A-44D2-FB14-8371-632A97A61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15C6D2-73CE-87C1-81E0-FBE52CCD8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46D440-4A02-2C3B-B623-3D8C4966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5660879-963F-2618-60B0-88D6B439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F2C238F-632F-C885-76B9-727BFCA5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4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D4D1A-BBA1-8F5A-39A6-031DE403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AFFB99-E346-3272-C8F1-91B2976E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2FF2C0-5707-F7A8-8CE8-F823AF4E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03914C-2981-FDE6-0E34-E766A4EA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73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8CB5168-A187-C354-CCEE-3B6B2DB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B2FB26-B064-7880-C26D-7536C0DE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10F21C-F476-7841-7D78-A99823A6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3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F10C6-B141-8C16-5509-B530453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DF3F3D-B989-2688-9066-3BDAFC62E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A672EB-7413-56CB-9451-19DFB8542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29ACC8-ADB9-01B2-F3CD-6E3BC867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570869-C500-FB2B-FC04-0BC4F966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485E26-3E24-B2DD-3CEE-227A90E9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68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1BFF8-C6CB-6D2B-66D4-6EA2C962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B538EC7-D314-6A6C-06C5-482DCE039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79CFC1-C6FA-38BE-4FF0-793734CAA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058876-2F73-FA73-67AF-C5CE75E2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2BDC61-1011-93F0-D87F-5114936E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075610-CA16-19D3-D1F0-47DCF28C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6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CE1C362-E73E-63E7-E924-6A141CA0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34F14F-7225-C49C-74B4-828737BBB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9D5286-4731-C9AD-B8B4-E94E9DB15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5346-9039-4322-AAD8-B83A8C11FCE9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1292A2-C62E-85DE-A77D-CC14CEEF4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974FF3-5780-34E7-36AB-751D0A3B9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C30C-71BA-419C-8709-43FA2A130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97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DBC8DE-D7FF-8A45-A990-7A4600DCA5BF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FEF184-7C00-A54F-BBED-7FE225EEB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11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E55E4-E2A3-5572-F37E-715853E4C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0AC74B-3B86-63B8-01C4-948C8DD48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8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PERSONENLIJST</a:t>
            </a:r>
            <a:br>
              <a:rPr lang="nl-NL" dirty="0"/>
            </a:br>
            <a:r>
              <a:rPr lang="nl-NL" dirty="0"/>
              <a:t>EXAMEN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2</a:t>
            </a:r>
          </a:p>
          <a:p>
            <a:r>
              <a:rPr lang="nl-NL" dirty="0"/>
              <a:t>EUROPA IN DE JAREN 1914-1939</a:t>
            </a:r>
          </a:p>
        </p:txBody>
      </p:sp>
    </p:spTree>
    <p:extLst>
      <p:ext uri="{BB962C8B-B14F-4D97-AF65-F5344CB8AC3E}">
        <p14:creationId xmlns:p14="http://schemas.microsoft.com/office/powerpoint/2010/main" val="125197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/>
              <a:t>Krronprins</a:t>
            </a:r>
            <a:r>
              <a:rPr lang="nl-NL" b="1" dirty="0"/>
              <a:t> Franz Ferdinand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67" y="2503089"/>
            <a:ext cx="2498651" cy="3515959"/>
          </a:xfrm>
        </p:spPr>
      </p:pic>
    </p:spTree>
    <p:extLst>
      <p:ext uri="{BB962C8B-B14F-4D97-AF65-F5344CB8AC3E}">
        <p14:creationId xmlns:p14="http://schemas.microsoft.com/office/powerpoint/2010/main" val="172163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Gavrilo Prinzip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6" y="2469554"/>
            <a:ext cx="4735254" cy="3030562"/>
          </a:xfrm>
        </p:spPr>
      </p:pic>
    </p:spTree>
    <p:extLst>
      <p:ext uri="{BB962C8B-B14F-4D97-AF65-F5344CB8AC3E}">
        <p14:creationId xmlns:p14="http://schemas.microsoft.com/office/powerpoint/2010/main" val="196543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Lenin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69" y="2551813"/>
            <a:ext cx="5159917" cy="2923953"/>
          </a:xfrm>
        </p:spPr>
      </p:pic>
    </p:spTree>
    <p:extLst>
      <p:ext uri="{BB962C8B-B14F-4D97-AF65-F5344CB8AC3E}">
        <p14:creationId xmlns:p14="http://schemas.microsoft.com/office/powerpoint/2010/main" val="74327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Koningin Wilhelmina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2" y="3134413"/>
            <a:ext cx="5903748" cy="3147236"/>
          </a:xfrm>
        </p:spPr>
      </p:pic>
    </p:spTree>
    <p:extLst>
      <p:ext uri="{BB962C8B-B14F-4D97-AF65-F5344CB8AC3E}">
        <p14:creationId xmlns:p14="http://schemas.microsoft.com/office/powerpoint/2010/main" val="52226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Pieter Jelles Troelstra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92" y="3000375"/>
            <a:ext cx="5583115" cy="2419349"/>
          </a:xfrm>
        </p:spPr>
      </p:pic>
    </p:spTree>
    <p:extLst>
      <p:ext uri="{BB962C8B-B14F-4D97-AF65-F5344CB8AC3E}">
        <p14:creationId xmlns:p14="http://schemas.microsoft.com/office/powerpoint/2010/main" val="201077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5B1A1-65DE-46DE-4E41-936A19B1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Tsaar Nicolaas </a:t>
            </a:r>
            <a:r>
              <a:rPr lang="nl-NL" dirty="0" err="1"/>
              <a:t>Romanov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FC9BC-79A5-B60E-3559-08156FA693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heet deze persoon?</a:t>
            </a:r>
          </a:p>
          <a:p>
            <a:r>
              <a:rPr lang="nl-NL" dirty="0"/>
              <a:t>Met welke gebeurtenis heeft hij/zij te maken?</a:t>
            </a:r>
          </a:p>
          <a:p>
            <a:r>
              <a:rPr lang="nl-NL" dirty="0"/>
              <a:t>Wanneer speelde zich dit af?</a:t>
            </a:r>
          </a:p>
          <a:p>
            <a:r>
              <a:rPr lang="nl-NL" dirty="0"/>
              <a:t>Welke andere personen hebben met deze gebeurtenis te maken?</a:t>
            </a:r>
          </a:p>
          <a:p>
            <a:r>
              <a:rPr lang="nl-NL" dirty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2050" name="Picture 2" descr="Nicholas II of Russia - Wikipedia">
            <a:extLst>
              <a:ext uri="{FF2B5EF4-FFF2-40B4-BE49-F238E27FC236}">
                <a16:creationId xmlns:a16="http://schemas.microsoft.com/office/drawing/2014/main" id="{80A2BE3F-19BB-175A-4F96-FB506F82DB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2407096"/>
            <a:ext cx="2824479" cy="39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74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264</Words>
  <Application>Microsoft Office PowerPoint</Application>
  <PresentationFormat>Breedbeeld</PresentationFormat>
  <Paragraphs>39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Kantoorthema</vt:lpstr>
      <vt:lpstr>Organisch</vt:lpstr>
      <vt:lpstr>PowerPoint-presentatie</vt:lpstr>
      <vt:lpstr>PERSONENLIJST EXAMEN</vt:lpstr>
      <vt:lpstr>Krronprins Franz Ferdinand</vt:lpstr>
      <vt:lpstr>Gavrilo Prinzip</vt:lpstr>
      <vt:lpstr>Lenin</vt:lpstr>
      <vt:lpstr>Koningin Wilhelmina</vt:lpstr>
      <vt:lpstr>Pieter Jelles Troelstra</vt:lpstr>
      <vt:lpstr>Tsaar Nicolaas Romanov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Jankees den Otter</dc:creator>
  <cp:lastModifiedBy>Jankees den Otter</cp:lastModifiedBy>
  <cp:revision>1</cp:revision>
  <dcterms:created xsi:type="dcterms:W3CDTF">2022-11-27T09:11:43Z</dcterms:created>
  <dcterms:modified xsi:type="dcterms:W3CDTF">2022-11-27T09:19:35Z</dcterms:modified>
</cp:coreProperties>
</file>